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7" r:id="rId3"/>
    <p:sldId id="262" r:id="rId4"/>
    <p:sldId id="259" r:id="rId5"/>
    <p:sldId id="303" r:id="rId6"/>
    <p:sldId id="304" r:id="rId7"/>
    <p:sldId id="267" r:id="rId8"/>
    <p:sldId id="265" r:id="rId9"/>
    <p:sldId id="264" r:id="rId10"/>
    <p:sldId id="268" r:id="rId11"/>
    <p:sldId id="269" r:id="rId12"/>
    <p:sldId id="273" r:id="rId13"/>
    <p:sldId id="274" r:id="rId14"/>
    <p:sldId id="266" r:id="rId15"/>
    <p:sldId id="277" r:id="rId16"/>
    <p:sldId id="291" r:id="rId17"/>
    <p:sldId id="296" r:id="rId18"/>
    <p:sldId id="306" r:id="rId19"/>
    <p:sldId id="300" r:id="rId20"/>
    <p:sldId id="310" r:id="rId21"/>
    <p:sldId id="311" r:id="rId22"/>
    <p:sldId id="312" r:id="rId23"/>
    <p:sldId id="313" r:id="rId24"/>
    <p:sldId id="314" r:id="rId25"/>
    <p:sldId id="30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6600FF"/>
    <a:srgbClr val="3333FF"/>
    <a:srgbClr val="0099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7DD45-051A-45F2-9466-D5138B818B25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60831-C6C3-475F-9000-51851E2CFF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7DD45-051A-45F2-9466-D5138B818B25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60831-C6C3-475F-9000-51851E2CFF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7DD45-051A-45F2-9466-D5138B818B25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60831-C6C3-475F-9000-51851E2CFF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7DD45-051A-45F2-9466-D5138B818B25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60831-C6C3-475F-9000-51851E2CFF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7DD45-051A-45F2-9466-D5138B818B25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60831-C6C3-475F-9000-51851E2CFF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7DD45-051A-45F2-9466-D5138B818B25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60831-C6C3-475F-9000-51851E2CFF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7DD45-051A-45F2-9466-D5138B818B25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60831-C6C3-475F-9000-51851E2CFF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7DD45-051A-45F2-9466-D5138B818B25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60831-C6C3-475F-9000-51851E2CFF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7DD45-051A-45F2-9466-D5138B818B25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60831-C6C3-475F-9000-51851E2CFF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7DD45-051A-45F2-9466-D5138B818B25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60831-C6C3-475F-9000-51851E2CFF2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7DD45-051A-45F2-9466-D5138B818B25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D360831-C6C3-475F-9000-51851E2CFF2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6E7DD45-051A-45F2-9466-D5138B818B25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D360831-C6C3-475F-9000-51851E2CFF2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1628800"/>
            <a:ext cx="64442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Сколько солнца! </a:t>
            </a:r>
          </a:p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колько света!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Сколько зелени кругом!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Что же это?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Это ЛЕТО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Наконец спешит к нам в дом!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detskij_hor_-_pesenka_o_lete_iz_multika_ded_moroz_i_leto_(iPlayer.fm)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244408" y="602128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267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16632"/>
            <a:ext cx="72728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 В жаркие солнечные дни держи голову покрытой.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http://img2.vitaportal.ru/sites/default/files/imagecache/slideshow_img/gallery/%5bdate-in-tz%5d/21_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204864"/>
            <a:ext cx="4874618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16632"/>
            <a:ext cx="84969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 Избегайте длительного пребывания на солнце.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://old.nasha.lv/newsimages/image-17-05/33716cf2e45ffe75e9ba03d4d835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772816"/>
            <a:ext cx="4953000" cy="3429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88640"/>
            <a:ext cx="81369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 Носите лёгкую светлую одежду из натуральных тканей.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://m1lady.ru/wp-content/uploads/2016/01/%D0%B0%D0%BF%D1%80%D0%B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1988840"/>
            <a:ext cx="4915272" cy="32914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88640"/>
            <a:ext cx="76328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 Пейте больше жидкости.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7" name="Picture 1" descr="C:\Users\лев\Desktop\ОБЖ 8 вид\первая помощь при солнечном ударе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1772816"/>
            <a:ext cx="5220072" cy="34746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лев\Desktop\ОБЖ 8 вид\первая помощь при солнечном ударе\5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980728"/>
            <a:ext cx="4270525" cy="2853961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3391" y="3357439"/>
            <a:ext cx="3800609" cy="3500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827584" y="116632"/>
            <a:ext cx="7560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- Охлаждайтесь водой.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16632"/>
            <a:ext cx="73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Остановка третья.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27984" y="1124744"/>
            <a:ext cx="46085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Бегу я, как по лесенке,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 камушкам звеня.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Издалека по песенке 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Узнаете меня.</a:t>
            </a:r>
          </a:p>
        </p:txBody>
      </p:sp>
      <p:pic>
        <p:nvPicPr>
          <p:cNvPr id="31752" name="Picture 8" descr="http://www.playcast.ru/uploads/2015/11/04/1574056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3320989"/>
            <a:ext cx="4716015" cy="35370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260648"/>
            <a:ext cx="662473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Будьте внимательны </a:t>
            </a:r>
          </a:p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осторожны!</a:t>
            </a:r>
          </a:p>
          <a:p>
            <a:pPr algn="ctr"/>
            <a:endParaRPr lang="ru-RU" sz="6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Вода не прощает ошибок!!!</a:t>
            </a:r>
            <a:endParaRPr lang="ru-RU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0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Остановка четвёртая.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83936" y="764704"/>
            <a:ext cx="526006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 зелёный и густой,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Он высокий и большой: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 - еловый, то - дубовый,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То - осиново-сосновый.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 него полно плодов,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Ягод, шишек и грибов,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протоптанной тропинкой, 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нему идут с корзинкой.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badumka.ru/images/439902_russkii-les-obo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779659"/>
            <a:ext cx="4104455" cy="307834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3074" name="Picture 2" descr="C:\Users\Пользователь\Desktop\Каникулы\лето00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068960"/>
            <a:ext cx="2448272" cy="353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188640"/>
            <a:ext cx="80778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Отправляясь в лес, помни: некоторые грибы  и ягоды могут вызвать сильное отравление.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1920" y="1412776"/>
            <a:ext cx="51199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Собирать в дикой природе грибы и ягоды можно только со взрослыми!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3425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6632"/>
            <a:ext cx="84249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Остановка пятая.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8024" y="1859340"/>
            <a:ext cx="41044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980728"/>
            <a:ext cx="529208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 нём домов не сосчитать,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Улиц, парков, скверов,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плитку и асфальт одет,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Он жителями в целом!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1" name="Picture 1" descr="H:\летняя безопасность\картинки\горо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068960"/>
            <a:ext cx="4716016" cy="3537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785926"/>
            <a:ext cx="757242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Безопасное</a:t>
            </a:r>
            <a:endParaRPr lang="ru-RU" sz="8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лето</a:t>
            </a:r>
            <a:endParaRPr lang="ru-RU" sz="8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71600" y="188640"/>
            <a:ext cx="80002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улице или в общественном месте ты можешь увидеть подозрительный бесхозный предмет.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39752" y="1628800"/>
            <a:ext cx="669674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Непонятные предметы на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улице могут быть очень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опасны для твоей жизни!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79712" y="3212976"/>
            <a:ext cx="6912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подходи и не бери их!  Сообщи об этом взрослым!</a:t>
            </a:r>
          </a:p>
          <a:p>
            <a:endParaRPr lang="ru-RU" sz="3200" dirty="0"/>
          </a:p>
        </p:txBody>
      </p:sp>
      <p:sp>
        <p:nvSpPr>
          <p:cNvPr id="43010" name="AutoShape 2" descr="https://www.s.inalmaty.kz/section/newsIconCis2/upload/images/news/icon/-predmety_14508595703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3012" name="Picture 4" descr="https://www.s.inalmaty.kz/section/newsIconCis2/upload/images/news/icon/-predmety_1450859570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861048"/>
            <a:ext cx="4248472" cy="28323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17954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8964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</a:rPr>
              <a:t>Собака бывает кусачей...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ea typeface="Open Sans" panose="020B0606030504020204" pitchFamily="34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83687" y="980728"/>
            <a:ext cx="52582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</a:rPr>
              <a:t>Гуляя на улице, тебе может встретиться неизвестная собака.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ea typeface="Open Sans" panose="020B0606030504020204" pitchFamily="34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92898" y="62547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pPr/>
              <a:t>21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995936" y="3645024"/>
            <a:ext cx="72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707904" y="1988840"/>
            <a:ext cx="3427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подходи к собаке.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93742" y="2636912"/>
            <a:ext cx="28281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маши руками.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5085184"/>
            <a:ext cx="45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635896" y="3140968"/>
            <a:ext cx="1887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убегай</a:t>
            </a:r>
            <a:r>
              <a:rPr lang="ru-RU" sz="2800" dirty="0"/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19872" y="3573017"/>
            <a:ext cx="57241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Обходи стороной бездомных собак.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http://novonews.net/wp-content/uploads/2017/02/Sobaka-kusaye-divchynkujpg-768x4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4295715"/>
            <a:ext cx="4608512" cy="25622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72137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0025" y="0"/>
            <a:ext cx="7417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Cambria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Игры на высоте</a:t>
            </a:r>
            <a:endParaRPr lang="ru-RU" sz="5400" b="1" dirty="0">
              <a:solidFill>
                <a:srgbClr val="FF0000"/>
              </a:solidFill>
              <a:latin typeface="Cambria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908721"/>
            <a:ext cx="8172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</a:rPr>
              <a:t>Детям очень нравится играть на высоте: лазить по деревьям, крышам, взбираться по лестницам и на</a:t>
            </a:r>
          </a:p>
          <a:p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</a:rPr>
              <a:t>                                              чердаки.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ea typeface="Open Sans" panose="020B0606030504020204" pitchFamily="34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92898" y="6254751"/>
            <a:ext cx="2057400" cy="365125"/>
          </a:xfrm>
        </p:spPr>
        <p:txBody>
          <a:bodyPr/>
          <a:lstStyle/>
          <a:p>
            <a:fld id="{2FF8078B-FF36-412D-A9D6-127E56CE786F}" type="slidenum">
              <a:rPr lang="ru-RU" smtClean="0"/>
              <a:pPr/>
              <a:t>22</a:t>
            </a:fld>
            <a:endParaRPr lang="ru-RU" dirty="0"/>
          </a:p>
        </p:txBody>
      </p:sp>
      <p:pic>
        <p:nvPicPr>
          <p:cNvPr id="1026" name="Picture 2" descr="C:\Users\Пользователь\Desktop\Каникулы\лето00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852936"/>
            <a:ext cx="3109913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Каникулы\лето00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503737"/>
            <a:ext cx="2701925" cy="235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7045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39552" y="836712"/>
            <a:ext cx="84969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Хорошо подумай, прежде, чем забраться на крышу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или самое высокое дерево! А то вместо подвижных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игр, катания на велосипеде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придётся лежать в больнице.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9712" y="3068960"/>
            <a:ext cx="70567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особо серьёзных случаях можно разбиться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насмерть или остаться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инвалидом на всю жизнь.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3931" y="0"/>
            <a:ext cx="74176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</a:rPr>
              <a:t>Запомни!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ea typeface="Open Sans" panose="020B0606030504020204" pitchFamily="34" charset="0"/>
              <a:cs typeface="Times New Roman" pitchFamily="18" charset="0"/>
            </a:endParaRPr>
          </a:p>
        </p:txBody>
      </p:sp>
      <p:pic>
        <p:nvPicPr>
          <p:cNvPr id="8" name="Picture 4" descr="C:\Users\Пользователь\Desktop\Каникулы\лето00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4763" y="3673474"/>
            <a:ext cx="2789237" cy="318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84419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3928" y="908720"/>
            <a:ext cx="522007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Все дети любознательны и интересуются разными предметами. Если друзья предложили поиграть со спичками, откажись!</a:t>
            </a:r>
            <a:endParaRPr lang="ru-RU" sz="2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ользователь\Desktop\Каникулы\лето0009 - коп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2279892" cy="2065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03848" y="3284984"/>
            <a:ext cx="59401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Горящая спичка, брошенная на пол, способна уничтожить всё вокруг.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1880" y="4653137"/>
            <a:ext cx="33087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 пожаре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вызывай 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телефону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спасателей!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0"/>
            <a:ext cx="76328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Спички не тронь!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maltsev.100kursov.com/uploads/2016/12/16/00/12/2e7764497656da519626efb675becb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149080"/>
            <a:ext cx="3384376" cy="25779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041058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9512" y="1"/>
            <a:ext cx="8646987" cy="7647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79512" y="0"/>
            <a:ext cx="92223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i="1" dirty="0" smtClean="0">
                <a:solidFill>
                  <a:srgbClr val="FF0000"/>
                </a:solidFill>
                <a:latin typeface="Cambria" pitchFamily="18" charset="0"/>
                <a:ea typeface="Open Sans" panose="020B0606030504020204" pitchFamily="34" charset="0"/>
                <a:cs typeface="Open Sans" panose="020B0606030504020204" pitchFamily="34" charset="0"/>
              </a:rPr>
              <a:t>Счастливых вам каникул!!!</a:t>
            </a:r>
            <a:endParaRPr lang="ru-RU" sz="5400" i="1" dirty="0">
              <a:solidFill>
                <a:srgbClr val="FF0000"/>
              </a:solidFill>
              <a:latin typeface="Cambria" pitchFamily="18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8078B-FF36-412D-A9D6-127E56CE786F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1026" name="Picture 2" descr="C:\Users\Пользователь\Desktop\Каникулы\лето00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764704"/>
            <a:ext cx="4968552" cy="5040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0" y="4005064"/>
            <a:ext cx="4029123" cy="337690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7824" y="3284984"/>
            <a:ext cx="4029123" cy="3376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96816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0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Что такое безопасность?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3968" y="1196752"/>
            <a:ext cx="486003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Безопасность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– это защищённость человека от опасных ситуаций.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3888" y="620688"/>
            <a:ext cx="590465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ea typeface="SimHei" pitchFamily="49" charset="-122"/>
                <a:cs typeface="Times New Roman" pitchFamily="18" charset="0"/>
              </a:rPr>
              <a:t>Скоро лето, всем известно.</a:t>
            </a:r>
          </a:p>
          <a:p>
            <a:r>
              <a:rPr lang="ru-RU" sz="3600" dirty="0" smtClean="0">
                <a:latin typeface="Times New Roman" pitchFamily="18" charset="0"/>
                <a:ea typeface="SimHei" pitchFamily="49" charset="-122"/>
                <a:cs typeface="Times New Roman" pitchFamily="18" charset="0"/>
              </a:rPr>
              <a:t>Но запомнить нам полезно </a:t>
            </a:r>
          </a:p>
          <a:p>
            <a:r>
              <a:rPr lang="ru-RU" sz="3600" dirty="0" smtClean="0">
                <a:latin typeface="Times New Roman" pitchFamily="18" charset="0"/>
                <a:ea typeface="SimHei" pitchFamily="49" charset="-122"/>
                <a:cs typeface="Times New Roman" pitchFamily="18" charset="0"/>
              </a:rPr>
              <a:t>правил несколько, друзья.</a:t>
            </a:r>
          </a:p>
          <a:p>
            <a:r>
              <a:rPr lang="ru-RU" sz="3600" dirty="0" smtClean="0">
                <a:latin typeface="Times New Roman" pitchFamily="18" charset="0"/>
                <a:ea typeface="SimHei" pitchFamily="49" charset="-122"/>
                <a:cs typeface="Times New Roman" pitchFamily="18" charset="0"/>
              </a:rPr>
              <a:t>А точней, что делать можно,</a:t>
            </a:r>
          </a:p>
          <a:p>
            <a:r>
              <a:rPr lang="ru-RU" sz="3600" dirty="0" smtClean="0">
                <a:latin typeface="Times New Roman" pitchFamily="18" charset="0"/>
                <a:ea typeface="SimHei" pitchFamily="49" charset="-122"/>
                <a:cs typeface="Times New Roman" pitchFamily="18" charset="0"/>
              </a:rPr>
              <a:t> а чего совсем нельзя.</a:t>
            </a:r>
          </a:p>
          <a:p>
            <a:pPr lvl="0"/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ea typeface="SimHei" pitchFamily="49" charset="-122"/>
                <a:cs typeface="Times New Roman" pitchFamily="18" charset="0"/>
              </a:rPr>
              <a:t>Как вести себя в природе, </a:t>
            </a:r>
          </a:p>
          <a:p>
            <a:pPr lvl="0"/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ea typeface="SimHei" pitchFamily="49" charset="-122"/>
                <a:cs typeface="Times New Roman" pitchFamily="18" charset="0"/>
              </a:rPr>
              <a:t>у воды и во дворе.</a:t>
            </a:r>
          </a:p>
          <a:p>
            <a:pPr lvl="0"/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ea typeface="SimHei" pitchFamily="49" charset="-122"/>
                <a:cs typeface="Times New Roman" pitchFamily="18" charset="0"/>
              </a:rPr>
              <a:t>Наши правила простые </a:t>
            </a:r>
          </a:p>
          <a:p>
            <a:pPr lvl="0"/>
            <a:r>
              <a:rPr lang="ru-RU" sz="3600" dirty="0" smtClean="0">
                <a:solidFill>
                  <a:prstClr val="black"/>
                </a:solidFill>
                <a:latin typeface="Times New Roman" pitchFamily="18" charset="0"/>
                <a:ea typeface="SimHei" pitchFamily="49" charset="-122"/>
                <a:cs typeface="Times New Roman" pitchFamily="18" charset="0"/>
              </a:rPr>
              <a:t>всё расскажут детворе.</a:t>
            </a:r>
          </a:p>
          <a:p>
            <a:endParaRPr lang="ru-RU" sz="3600" dirty="0" smtClean="0">
              <a:latin typeface="Times New Roman" pitchFamily="18" charset="0"/>
              <a:ea typeface="SimHei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16632"/>
            <a:ext cx="73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Остановка первая.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1052736"/>
            <a:ext cx="52920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Всем она давно знакома –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Ждет послушно возле дома,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Только выйдешь из ворот –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Куда хочешь поведет.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:\летняя безопасность\картинки\1326661278_doro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3429000"/>
            <a:ext cx="4285483" cy="3214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2996952"/>
            <a:ext cx="615617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На улице будьте внимательны, дети!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Твердо запомните правила эти.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Правила эти помни всегда,</a:t>
            </a:r>
          </a:p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Чтоб не случилась с тобою беда!</a:t>
            </a:r>
          </a:p>
          <a:p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16632"/>
            <a:ext cx="73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Остановка вторая.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27984" y="1772816"/>
            <a:ext cx="46085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Я весь мир обогреваю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 усталости не знаю.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Улыбаюсь я в оконце,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 зовут меня все …..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kidsvisitor.com/media/cache/51/a2/51a2335cace739bc564278f7c27271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3977680"/>
            <a:ext cx="2880320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16632"/>
            <a:ext cx="828092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Солнечный удар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– это болезненное состояние человека,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                возникающее из-за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                сильного перегрева</a:t>
            </a:r>
          </a:p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      головы солнечными лучами.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gx.net.ua/news_images/14665185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92874" y="3627536"/>
            <a:ext cx="4751126" cy="3230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feelgood.ua/media/content/kak_lechit_solnechnyi_ozhog_2.thumbnail_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3686174"/>
            <a:ext cx="4762500" cy="317182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15616" y="260648"/>
            <a:ext cx="77768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Солнечный ожог </a:t>
            </a:r>
            <a:r>
              <a:rPr lang="ru-RU" sz="4800" dirty="0" smtClean="0"/>
              <a:t>–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это ожог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            кожи, вызванный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                солнечными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                         лучами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1187</TotalTime>
  <Words>471</Words>
  <Application>Microsoft Office PowerPoint</Application>
  <PresentationFormat>Экран (4:3)</PresentationFormat>
  <Paragraphs>102</Paragraphs>
  <Slides>25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лев</dc:creator>
  <cp:lastModifiedBy>M</cp:lastModifiedBy>
  <cp:revision>75</cp:revision>
  <dcterms:created xsi:type="dcterms:W3CDTF">2017-04-25T16:56:15Z</dcterms:created>
  <dcterms:modified xsi:type="dcterms:W3CDTF">2018-04-26T19:23:09Z</dcterms:modified>
</cp:coreProperties>
</file>